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81" r:id="rId7"/>
    <p:sldId id="261" r:id="rId8"/>
    <p:sldId id="262" r:id="rId9"/>
    <p:sldId id="264" r:id="rId10"/>
    <p:sldId id="265" r:id="rId11"/>
    <p:sldId id="267" r:id="rId12"/>
    <p:sldId id="270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kadam" userId="551757d2b3c60c60" providerId="LiveId" clId="{C3568862-7902-4A40-9CBB-882DBC0F993A}"/>
    <pc:docChg chg="undo custSel addSld delSld modSld">
      <pc:chgData name="aishwarya kadam" userId="551757d2b3c60c60" providerId="LiveId" clId="{C3568862-7902-4A40-9CBB-882DBC0F993A}" dt="2023-03-13T08:50:10.017" v="214" actId="20577"/>
      <pc:docMkLst>
        <pc:docMk/>
      </pc:docMkLst>
      <pc:sldChg chg="addSp modSp mod">
        <pc:chgData name="aishwarya kadam" userId="551757d2b3c60c60" providerId="LiveId" clId="{C3568862-7902-4A40-9CBB-882DBC0F993A}" dt="2023-03-13T08:36:45.512" v="196" actId="14100"/>
        <pc:sldMkLst>
          <pc:docMk/>
          <pc:sldMk cId="4031249913" sldId="256"/>
        </pc:sldMkLst>
        <pc:cxnChg chg="add mod">
          <ac:chgData name="aishwarya kadam" userId="551757d2b3c60c60" providerId="LiveId" clId="{C3568862-7902-4A40-9CBB-882DBC0F993A}" dt="2023-03-13T08:36:30.683" v="194" actId="14100"/>
          <ac:cxnSpMkLst>
            <pc:docMk/>
            <pc:sldMk cId="4031249913" sldId="256"/>
            <ac:cxnSpMk id="5" creationId="{4C4D97E6-6125-CBAB-29C5-F65ABB67EFB9}"/>
          </ac:cxnSpMkLst>
        </pc:cxnChg>
        <pc:cxnChg chg="add mod">
          <ac:chgData name="aishwarya kadam" userId="551757d2b3c60c60" providerId="LiveId" clId="{C3568862-7902-4A40-9CBB-882DBC0F993A}" dt="2023-03-13T08:36:45.512" v="196" actId="14100"/>
          <ac:cxnSpMkLst>
            <pc:docMk/>
            <pc:sldMk cId="4031249913" sldId="256"/>
            <ac:cxnSpMk id="7" creationId="{B6ED5E6F-F644-AD2B-FFDF-64F4E9AC4A5C}"/>
          </ac:cxnSpMkLst>
        </pc:cxnChg>
      </pc:sldChg>
      <pc:sldChg chg="addSp delSp modSp mod">
        <pc:chgData name="aishwarya kadam" userId="551757d2b3c60c60" providerId="LiveId" clId="{C3568862-7902-4A40-9CBB-882DBC0F993A}" dt="2023-03-13T08:38:34.808" v="211" actId="478"/>
        <pc:sldMkLst>
          <pc:docMk/>
          <pc:sldMk cId="1773333939" sldId="258"/>
        </pc:sldMkLst>
        <pc:cxnChg chg="add del mod">
          <ac:chgData name="aishwarya kadam" userId="551757d2b3c60c60" providerId="LiveId" clId="{C3568862-7902-4A40-9CBB-882DBC0F993A}" dt="2023-03-13T08:38:30.850" v="210" actId="478"/>
          <ac:cxnSpMkLst>
            <pc:docMk/>
            <pc:sldMk cId="1773333939" sldId="258"/>
            <ac:cxnSpMk id="5" creationId="{CF29673B-E25A-4B5E-3CCC-6DA65AF87A27}"/>
          </ac:cxnSpMkLst>
        </pc:cxnChg>
        <pc:cxnChg chg="add del">
          <ac:chgData name="aishwarya kadam" userId="551757d2b3c60c60" providerId="LiveId" clId="{C3568862-7902-4A40-9CBB-882DBC0F993A}" dt="2023-03-13T08:38:04.518" v="205" actId="11529"/>
          <ac:cxnSpMkLst>
            <pc:docMk/>
            <pc:sldMk cId="1773333939" sldId="258"/>
            <ac:cxnSpMk id="7" creationId="{CD8D5F84-5B99-0582-A3C5-4B7EABAD12C5}"/>
          </ac:cxnSpMkLst>
        </pc:cxnChg>
        <pc:cxnChg chg="add del mod">
          <ac:chgData name="aishwarya kadam" userId="551757d2b3c60c60" providerId="LiveId" clId="{C3568862-7902-4A40-9CBB-882DBC0F993A}" dt="2023-03-13T08:38:34.808" v="211" actId="478"/>
          <ac:cxnSpMkLst>
            <pc:docMk/>
            <pc:sldMk cId="1773333939" sldId="258"/>
            <ac:cxnSpMk id="9" creationId="{DD632C4C-2358-6BD7-B949-F2EC902BA5F3}"/>
          </ac:cxnSpMkLst>
        </pc:cxnChg>
      </pc:sldChg>
      <pc:sldChg chg="addSp modSp mod">
        <pc:chgData name="aishwarya kadam" userId="551757d2b3c60c60" providerId="LiveId" clId="{C3568862-7902-4A40-9CBB-882DBC0F993A}" dt="2023-03-13T08:25:10.875" v="29" actId="208"/>
        <pc:sldMkLst>
          <pc:docMk/>
          <pc:sldMk cId="2565207663" sldId="259"/>
        </pc:sldMkLst>
        <pc:spChg chg="add mod">
          <ac:chgData name="aishwarya kadam" userId="551757d2b3c60c60" providerId="LiveId" clId="{C3568862-7902-4A40-9CBB-882DBC0F993A}" dt="2023-03-13T08:25:10.875" v="29" actId="208"/>
          <ac:spMkLst>
            <pc:docMk/>
            <pc:sldMk cId="2565207663" sldId="259"/>
            <ac:spMk id="2" creationId="{A4BECB88-05E3-6320-7C3B-39BE1E315680}"/>
          </ac:spMkLst>
        </pc:spChg>
        <pc:spChg chg="mod">
          <ac:chgData name="aishwarya kadam" userId="551757d2b3c60c60" providerId="LiveId" clId="{C3568862-7902-4A40-9CBB-882DBC0F993A}" dt="2023-03-13T08:24:59.814" v="27" actId="1076"/>
          <ac:spMkLst>
            <pc:docMk/>
            <pc:sldMk cId="2565207663" sldId="259"/>
            <ac:spMk id="12" creationId="{1345D035-674F-16C3-5248-D2342CDFCBEC}"/>
          </ac:spMkLst>
        </pc:spChg>
        <pc:picChg chg="mod">
          <ac:chgData name="aishwarya kadam" userId="551757d2b3c60c60" providerId="LiveId" clId="{C3568862-7902-4A40-9CBB-882DBC0F993A}" dt="2023-03-13T08:24:55.667" v="26" actId="1076"/>
          <ac:picMkLst>
            <pc:docMk/>
            <pc:sldMk cId="2565207663" sldId="259"/>
            <ac:picMk id="11" creationId="{D3ADDD9C-C85F-E077-0783-5CC657271BCB}"/>
          </ac:picMkLst>
        </pc:picChg>
      </pc:sldChg>
      <pc:sldChg chg="modSp mod">
        <pc:chgData name="aishwarya kadam" userId="551757d2b3c60c60" providerId="LiveId" clId="{C3568862-7902-4A40-9CBB-882DBC0F993A}" dt="2023-03-13T08:49:51.478" v="213" actId="14100"/>
        <pc:sldMkLst>
          <pc:docMk/>
          <pc:sldMk cId="2559157883" sldId="269"/>
        </pc:sldMkLst>
        <pc:picChg chg="mod">
          <ac:chgData name="aishwarya kadam" userId="551757d2b3c60c60" providerId="LiveId" clId="{C3568862-7902-4A40-9CBB-882DBC0F993A}" dt="2023-03-13T08:49:51.478" v="213" actId="14100"/>
          <ac:picMkLst>
            <pc:docMk/>
            <pc:sldMk cId="2559157883" sldId="269"/>
            <ac:picMk id="5" creationId="{CEF24E77-94AC-D0DA-2E2A-936DDE606435}"/>
          </ac:picMkLst>
        </pc:picChg>
      </pc:sldChg>
      <pc:sldChg chg="new del">
        <pc:chgData name="aishwarya kadam" userId="551757d2b3c60c60" providerId="LiveId" clId="{C3568862-7902-4A40-9CBB-882DBC0F993A}" dt="2023-03-13T08:23:44.751" v="1" actId="47"/>
        <pc:sldMkLst>
          <pc:docMk/>
          <pc:sldMk cId="675279141" sldId="281"/>
        </pc:sldMkLst>
      </pc:sldChg>
      <pc:sldChg chg="addSp delSp modSp new mod">
        <pc:chgData name="aishwarya kadam" userId="551757d2b3c60c60" providerId="LiveId" clId="{C3568862-7902-4A40-9CBB-882DBC0F993A}" dt="2023-03-13T08:50:10.017" v="214" actId="20577"/>
        <pc:sldMkLst>
          <pc:docMk/>
          <pc:sldMk cId="4161512177" sldId="281"/>
        </pc:sldMkLst>
        <pc:spChg chg="add mod">
          <ac:chgData name="aishwarya kadam" userId="551757d2b3c60c60" providerId="LiveId" clId="{C3568862-7902-4A40-9CBB-882DBC0F993A}" dt="2023-03-13T08:34:38.255" v="183" actId="1076"/>
          <ac:spMkLst>
            <pc:docMk/>
            <pc:sldMk cId="4161512177" sldId="281"/>
            <ac:spMk id="2" creationId="{9CE63DEB-5592-5D59-1E29-BFE84C989A5E}"/>
          </ac:spMkLst>
        </pc:spChg>
        <pc:spChg chg="add del mod">
          <ac:chgData name="aishwarya kadam" userId="551757d2b3c60c60" providerId="LiveId" clId="{C3568862-7902-4A40-9CBB-882DBC0F993A}" dt="2023-03-13T08:27:08.844" v="77"/>
          <ac:spMkLst>
            <pc:docMk/>
            <pc:sldMk cId="4161512177" sldId="281"/>
            <ac:spMk id="3" creationId="{A93F01B4-F0BC-177C-9921-B96B8CF452F6}"/>
          </ac:spMkLst>
        </pc:spChg>
        <pc:spChg chg="add mod">
          <ac:chgData name="aishwarya kadam" userId="551757d2b3c60c60" providerId="LiveId" clId="{C3568862-7902-4A40-9CBB-882DBC0F993A}" dt="2023-03-13T08:50:10.017" v="214" actId="20577"/>
          <ac:spMkLst>
            <pc:docMk/>
            <pc:sldMk cId="4161512177" sldId="281"/>
            <ac:spMk id="4" creationId="{9AB2D7FB-5DF6-C43B-C323-C55F232A9C08}"/>
          </ac:spMkLst>
        </pc:spChg>
        <pc:cxnChg chg="add mod">
          <ac:chgData name="aishwarya kadam" userId="551757d2b3c60c60" providerId="LiveId" clId="{C3568862-7902-4A40-9CBB-882DBC0F993A}" dt="2023-03-13T08:37:08.176" v="198" actId="13822"/>
          <ac:cxnSpMkLst>
            <pc:docMk/>
            <pc:sldMk cId="4161512177" sldId="281"/>
            <ac:cxnSpMk id="6" creationId="{A9337722-7F81-9EF0-9A4B-DA99270C90E2}"/>
          </ac:cxnSpMkLst>
        </pc:cxnChg>
        <pc:cxnChg chg="add mod">
          <ac:chgData name="aishwarya kadam" userId="551757d2b3c60c60" providerId="LiveId" clId="{C3568862-7902-4A40-9CBB-882DBC0F993A}" dt="2023-03-13T08:37:28.938" v="201" actId="1076"/>
          <ac:cxnSpMkLst>
            <pc:docMk/>
            <pc:sldMk cId="4161512177" sldId="281"/>
            <ac:cxnSpMk id="8" creationId="{6DB3E6A0-0189-FA6F-6289-92D8E687073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83E0-A49F-DDA7-35EA-CF2CE9AB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0FC1F-A6F5-EC0C-EEC2-EB45AFD6E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E7C66-63D3-EA97-8DFF-707630F8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C622E-ED01-A670-909D-E4D2F020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EE744-606C-A792-2929-C2F5EC15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24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34AF-1433-D3B1-30EC-5FDDF86B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D4EFC-7A5F-502A-991A-168A689E4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656E1-E265-51AE-E501-053491B0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B4AAD-D19F-A8C9-CE6C-8A481B6E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B222-4BD0-7840-E078-69541E29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9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16236B-2241-9632-72DE-50F8CCDF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4A6D3-486E-78F0-692C-2F37438F9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2BAB-8C3D-CCEA-CD17-317CB621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DC181-2CBE-2BE8-2DFB-C16F1F22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2F1B-90CA-D8CA-AA56-C973C7EC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1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9778-1717-C46E-C538-11500D5D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1E89-5FC7-61E9-EC4A-5D33445D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7E01D-D20A-1421-4245-CD9C0046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5573-ED14-2E5B-4E7E-65FE6BCC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0526F-BD9E-3E27-B231-7D5B03F6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57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A048-6466-DCD7-852E-C15FFD0D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10A65-FBF1-440F-D4DF-B0003818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D290-3366-6BB9-6880-84BDE0EF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53F79-0D7D-3BDA-E27F-283811FA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663FB-E654-AFD3-1402-8293DF1C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01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C8C6-80A3-6AB3-AAD4-A109951A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59E3-8C37-2316-F414-83AA04A7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BDB1F-5B71-60A7-13A2-C40F7509C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247F3-93ED-38F7-BB59-DB62401C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EC1C-FB60-FD1B-8825-199A7EFA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3227E-FC83-E939-150C-24927E16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6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A2A3-2BF8-2DCA-BAC5-F5C5161E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E2AE0-E74C-7998-39AF-5CED7F78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25C2C-9470-2BAC-16A3-484A94BA8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43E61-2B30-E0AE-6E43-251FA1F11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174A6-B4F6-AF18-7B9F-8E2FF7BD1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6DDA5-EA97-BDDB-4F20-906F3874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B2E4C-66EE-5AD0-F509-76A6B91F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716F0-95C3-B26D-6A0D-4D016A9B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6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FF41-5083-9B4E-6F20-3823086D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B30E0-4335-2C12-D095-BB44A196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9D88-97CC-7B73-EA2A-02917DC0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F142E-781C-3F86-DE1B-58E41879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32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E69F8-0951-D1D1-75C7-9DACAACE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ED848-A0B1-C039-9842-922BF0A4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492C6-1A72-DCE4-26C8-D3A50A03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31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863-A90A-C3C0-648B-61E8BE45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D9A8-ECBA-9556-3616-57E8C2D2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CCD8E-3FB8-F919-57DC-305A78D73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951C0-B56D-597B-A1B1-FF2BC4D6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073A5-A1E3-23E8-CFFC-68696B2B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147A1-8120-A981-2D6D-6C267BFD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81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92E7-90F3-0942-1729-926B34C4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480CB-2F2D-D9C5-0A8B-89D5C5CEB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33C2F-15A9-2C64-99F9-C0D476763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D256-6D95-8ECA-9407-2ACCE975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995DB-1482-9FC7-D7BC-BF9D7C92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103C-6AEE-5E32-05B3-4B11AAF9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78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464FD-F82C-C376-A205-30BCC767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ADD5D-46CB-E3B1-DEE3-B9BC1845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BD92A-1DB8-04E9-610E-4979CE8DE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C889-B569-4D80-A8CC-DA77DFD24EFA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AC15A-6035-CE9A-73E9-8EB9EF53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4151E-4C9C-76C9-8FFB-C5E53289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C67DA-E970-4574-949D-2303FA245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6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0A67-5BB3-EB04-ADD6-6842B0F6D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482" y="1938151"/>
            <a:ext cx="7377954" cy="2387600"/>
          </a:xfr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7200" dirty="0">
                <a:solidFill>
                  <a:schemeClr val="accent2"/>
                </a:solidFill>
                <a:latin typeface="Californian FB" panose="0207040306080B030204" pitchFamily="18" charset="0"/>
              </a:rPr>
              <a:t>FOUR VEDAS OF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9770D-3CB5-B088-F0B2-6D3F19FBC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4047" y="5529449"/>
            <a:ext cx="9144000" cy="1655762"/>
          </a:xfrm>
        </p:spPr>
        <p:txBody>
          <a:bodyPr/>
          <a:lstStyle/>
          <a:p>
            <a:r>
              <a:rPr lang="en-IN" dirty="0"/>
              <a:t>Aishwarya Kadam (14422)</a:t>
            </a:r>
          </a:p>
          <a:p>
            <a:r>
              <a:rPr lang="en-IN" dirty="0"/>
              <a:t>Priyanka  </a:t>
            </a:r>
            <a:r>
              <a:rPr lang="en-IN" dirty="0" err="1"/>
              <a:t>Khandagale</a:t>
            </a:r>
            <a:r>
              <a:rPr lang="en-IN" dirty="0"/>
              <a:t> (14440)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4D97E6-6125-CBAB-29C5-F65ABB67EFB9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465729" cy="19381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ED5E6F-F644-AD2B-FFDF-64F4E9AC4A5C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3103418" cy="11545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4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417A2-BB8C-E95D-FE02-CD42F19048F9}"/>
              </a:ext>
            </a:extLst>
          </p:cNvPr>
          <p:cNvSpPr txBox="1"/>
          <p:nvPr/>
        </p:nvSpPr>
        <p:spPr>
          <a:xfrm>
            <a:off x="884517" y="590673"/>
            <a:ext cx="2966720" cy="37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Rigveda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3C5B9-16B5-E499-063B-65699D88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4" y="708212"/>
            <a:ext cx="5608320" cy="60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4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203D9-F011-7B9E-D13B-549AAB258EA7}"/>
              </a:ext>
            </a:extLst>
          </p:cNvPr>
          <p:cNvSpPr txBox="1"/>
          <p:nvPr/>
        </p:nvSpPr>
        <p:spPr>
          <a:xfrm>
            <a:off x="748253" y="631706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Yajurveda page: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DD38A-96E0-029E-B84A-A9956DCD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7" y="816372"/>
            <a:ext cx="4921622" cy="59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2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40B45A-EA51-7FCC-C787-3BBE6E910310}"/>
              </a:ext>
            </a:extLst>
          </p:cNvPr>
          <p:cNvSpPr txBox="1"/>
          <p:nvPr/>
        </p:nvSpPr>
        <p:spPr>
          <a:xfrm>
            <a:off x="840292" y="710552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Samaveda page: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E016C-D6B7-537F-0301-037EC09C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18" y="963343"/>
            <a:ext cx="4894729" cy="57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5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176CA-7F29-A849-442F-86C5219C683B}"/>
              </a:ext>
            </a:extLst>
          </p:cNvPr>
          <p:cNvSpPr txBox="1"/>
          <p:nvPr/>
        </p:nvSpPr>
        <p:spPr>
          <a:xfrm>
            <a:off x="757518" y="614184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Atharvaveda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3074C-E8F9-4EAB-0EB3-11B699ED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9" y="798850"/>
            <a:ext cx="5020235" cy="58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4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49A469-AE59-4036-538E-3912A9C6BC66}"/>
              </a:ext>
            </a:extLst>
          </p:cNvPr>
          <p:cNvSpPr txBox="1"/>
          <p:nvPr/>
        </p:nvSpPr>
        <p:spPr>
          <a:xfrm>
            <a:off x="770965" y="41385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Sources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09B17-47FC-32E3-D38B-EFCAACB52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5" y="959049"/>
            <a:ext cx="10515600" cy="548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5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B03D88-1EE9-7BB7-1E88-753C14F50B21}"/>
              </a:ext>
            </a:extLst>
          </p:cNvPr>
          <p:cNvSpPr txBox="1"/>
          <p:nvPr/>
        </p:nvSpPr>
        <p:spPr>
          <a:xfrm>
            <a:off x="415365" y="454467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Reference websites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8FC07-7E56-251D-2BBE-7C78092E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1" y="1030941"/>
            <a:ext cx="10745694" cy="56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1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E63CF-2C2B-7079-760A-64B365DC2379}"/>
              </a:ext>
            </a:extLst>
          </p:cNvPr>
          <p:cNvSpPr txBox="1"/>
          <p:nvPr/>
        </p:nvSpPr>
        <p:spPr>
          <a:xfrm>
            <a:off x="379506" y="472397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Reference Books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3FA0A-40D8-84CD-25E3-62D580B7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6" y="1093693"/>
            <a:ext cx="10910047" cy="54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FFCD3-5C67-D011-E9A8-8589E314CF59}"/>
              </a:ext>
            </a:extLst>
          </p:cNvPr>
          <p:cNvSpPr txBox="1"/>
          <p:nvPr/>
        </p:nvSpPr>
        <p:spPr>
          <a:xfrm>
            <a:off x="487082" y="382750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Reference PDFs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301BC-8AF9-8687-8EDB-088769360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3" y="932329"/>
            <a:ext cx="10703859" cy="56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7AE14-3334-E63B-4100-9FB4E899D300}"/>
              </a:ext>
            </a:extLst>
          </p:cNvPr>
          <p:cNvSpPr txBox="1"/>
          <p:nvPr/>
        </p:nvSpPr>
        <p:spPr>
          <a:xfrm>
            <a:off x="537882" y="396226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Reference videos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B6EC6-11BD-11F2-5124-950FBE4F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1021976"/>
            <a:ext cx="10999694" cy="54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4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03E5-F6E0-12D7-0FB5-3E32F9ED4494}"/>
              </a:ext>
            </a:extLst>
          </p:cNvPr>
          <p:cNvSpPr txBox="1"/>
          <p:nvPr/>
        </p:nvSpPr>
        <p:spPr>
          <a:xfrm>
            <a:off x="432697" y="42986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Contact Us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56681-2203-C9AC-B68E-0E94E1AB5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959224"/>
            <a:ext cx="10506636" cy="56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76744-C097-B504-E2A2-FD27F31C0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3" y="143434"/>
            <a:ext cx="594843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3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2AFB2-FD8B-C4CB-8D47-A9912721D79A}"/>
              </a:ext>
            </a:extLst>
          </p:cNvPr>
          <p:cNvSpPr txBox="1"/>
          <p:nvPr/>
        </p:nvSpPr>
        <p:spPr>
          <a:xfrm>
            <a:off x="629920" y="438825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Feedback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44812-305F-4011-82BD-B97BED8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021977"/>
            <a:ext cx="10739718" cy="5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3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ADDD9C-C85F-E077-0783-5CC65727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5" y="3048018"/>
            <a:ext cx="8900160" cy="3128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45D035-674F-16C3-5248-D2342CDFCBEC}"/>
              </a:ext>
            </a:extLst>
          </p:cNvPr>
          <p:cNvSpPr txBox="1"/>
          <p:nvPr/>
        </p:nvSpPr>
        <p:spPr>
          <a:xfrm>
            <a:off x="928145" y="2008692"/>
            <a:ext cx="199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ERD: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ECB88-05E3-6320-7C3B-39BE1E315680}"/>
              </a:ext>
            </a:extLst>
          </p:cNvPr>
          <p:cNvSpPr txBox="1"/>
          <p:nvPr/>
        </p:nvSpPr>
        <p:spPr>
          <a:xfrm>
            <a:off x="4294095" y="681337"/>
            <a:ext cx="3039035" cy="58477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2"/>
                </a:solidFill>
              </a:rPr>
              <a:t>SYATEM DESIGN:</a:t>
            </a:r>
          </a:p>
        </p:txBody>
      </p:sp>
    </p:spTree>
    <p:extLst>
      <p:ext uri="{BB962C8B-B14F-4D97-AF65-F5344CB8AC3E}">
        <p14:creationId xmlns:p14="http://schemas.microsoft.com/office/powerpoint/2010/main" val="256520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5F63E-25A7-1DC2-F5A2-80F97C956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21920"/>
            <a:ext cx="9001760" cy="6878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ED8A75-08FC-AB8F-AE44-F5FCA9A6844A}"/>
              </a:ext>
            </a:extLst>
          </p:cNvPr>
          <p:cNvSpPr txBox="1"/>
          <p:nvPr/>
        </p:nvSpPr>
        <p:spPr>
          <a:xfrm>
            <a:off x="640080" y="528320"/>
            <a:ext cx="199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ERD:</a:t>
            </a:r>
          </a:p>
        </p:txBody>
      </p:sp>
    </p:spTree>
    <p:extLst>
      <p:ext uri="{BB962C8B-B14F-4D97-AF65-F5344CB8AC3E}">
        <p14:creationId xmlns:p14="http://schemas.microsoft.com/office/powerpoint/2010/main" val="386526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40E1DD-469B-104E-1B08-6B59B2A21E02}"/>
              </a:ext>
            </a:extLst>
          </p:cNvPr>
          <p:cNvSpPr txBox="1"/>
          <p:nvPr/>
        </p:nvSpPr>
        <p:spPr>
          <a:xfrm>
            <a:off x="617370" y="505665"/>
            <a:ext cx="199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DFD: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71DF0-2EEF-7C29-32BF-449FE049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95312"/>
            <a:ext cx="7360024" cy="59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E63DEB-5592-5D59-1E29-BFE84C989A5E}"/>
              </a:ext>
            </a:extLst>
          </p:cNvPr>
          <p:cNvSpPr txBox="1"/>
          <p:nvPr/>
        </p:nvSpPr>
        <p:spPr>
          <a:xfrm>
            <a:off x="3989294" y="1497106"/>
            <a:ext cx="4760257" cy="58477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2"/>
                </a:solidFill>
                <a:latin typeface="Amasis MT Pro" panose="02040504050005020304" pitchFamily="18" charset="0"/>
              </a:rPr>
              <a:t>    Layout of the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2D7FB-5DF6-C43B-C323-C55F232A9C08}"/>
              </a:ext>
            </a:extLst>
          </p:cNvPr>
          <p:cNvSpPr txBox="1"/>
          <p:nvPr/>
        </p:nvSpPr>
        <p:spPr>
          <a:xfrm>
            <a:off x="3989293" y="2814065"/>
            <a:ext cx="4760257" cy="22159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masis MT Pro" panose="02040504050005020304" pitchFamily="18" charset="0"/>
              </a:rPr>
              <a:t>Home page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masis MT Pro" panose="02040504050005020304" pitchFamily="18" charset="0"/>
              </a:rPr>
              <a:t>More page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>
                <a:solidFill>
                  <a:schemeClr val="accent2">
                    <a:lumMod val="50000"/>
                  </a:schemeClr>
                </a:solidFill>
                <a:latin typeface="Amasis MT Pro" panose="02040504050005020304" pitchFamily="18" charset="0"/>
              </a:rPr>
              <a:t>Types pages</a:t>
            </a:r>
            <a:endParaRPr lang="en-IN" sz="2400" dirty="0">
              <a:solidFill>
                <a:schemeClr val="accent2">
                  <a:lumMod val="50000"/>
                </a:schemeClr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masis MT Pro" panose="02040504050005020304" pitchFamily="18" charset="0"/>
              </a:rPr>
              <a:t>Sources page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masis MT Pro" panose="02040504050005020304" pitchFamily="18" charset="0"/>
              </a:rPr>
              <a:t>Contact page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337722-7F81-9EF0-9A4B-DA99270C90E2}"/>
              </a:ext>
            </a:extLst>
          </p:cNvPr>
          <p:cNvCxnSpPr/>
          <p:nvPr/>
        </p:nvCxnSpPr>
        <p:spPr>
          <a:xfrm>
            <a:off x="0" y="5683624"/>
            <a:ext cx="3783106" cy="117437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B3E6A0-0189-FA6F-6289-92D8E6870739}"/>
              </a:ext>
            </a:extLst>
          </p:cNvPr>
          <p:cNvCxnSpPr/>
          <p:nvPr/>
        </p:nvCxnSpPr>
        <p:spPr>
          <a:xfrm flipV="1">
            <a:off x="0" y="5103762"/>
            <a:ext cx="12192000" cy="13169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1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DEE96-3853-5365-4A7B-FE1025D5E782}"/>
              </a:ext>
            </a:extLst>
          </p:cNvPr>
          <p:cNvSpPr txBox="1"/>
          <p:nvPr/>
        </p:nvSpPr>
        <p:spPr>
          <a:xfrm>
            <a:off x="751840" y="404615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 Antiqua" panose="02040602050305030304" pitchFamily="18" charset="0"/>
              </a:rPr>
              <a:t>Home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A4E0-0F37-5002-E390-22B1AB9C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7" y="1051852"/>
            <a:ext cx="10524565" cy="55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0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38E8C5-6E8E-190C-91B0-A3662B428156}"/>
              </a:ext>
            </a:extLst>
          </p:cNvPr>
          <p:cNvSpPr txBox="1"/>
          <p:nvPr/>
        </p:nvSpPr>
        <p:spPr>
          <a:xfrm>
            <a:off x="508000" y="4775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 Antiqua" panose="02040602050305030304" pitchFamily="18" charset="0"/>
              </a:rPr>
              <a:t>More</a:t>
            </a:r>
            <a:r>
              <a:rPr lang="en-IN" sz="2000" dirty="0"/>
              <a:t> Information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8C0B-C22E-52B4-CE13-D547FDA0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93" y="1021065"/>
            <a:ext cx="9331701" cy="57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5FCF9C-FF2F-A0B7-DC0A-29F8AAF796B4}"/>
              </a:ext>
            </a:extLst>
          </p:cNvPr>
          <p:cNvSpPr txBox="1"/>
          <p:nvPr/>
        </p:nvSpPr>
        <p:spPr>
          <a:xfrm>
            <a:off x="579120" y="396240"/>
            <a:ext cx="305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ook Antiqua" panose="02040602050305030304" pitchFamily="18" charset="0"/>
              </a:rPr>
              <a:t>Types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4B436-CF6D-9177-12EE-CC7B8463A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914399"/>
            <a:ext cx="10967421" cy="58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4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52</TotalTime>
  <Words>86</Words>
  <Application>Microsoft Office PowerPoint</Application>
  <PresentationFormat>Widescreen</PresentationFormat>
  <Paragraphs>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Amasis MT Pro</vt:lpstr>
      <vt:lpstr>Arial</vt:lpstr>
      <vt:lpstr>Book Antiqua</vt:lpstr>
      <vt:lpstr>Calibri</vt:lpstr>
      <vt:lpstr>Calibri Light</vt:lpstr>
      <vt:lpstr>Californian FB</vt:lpstr>
      <vt:lpstr>Wingdings</vt:lpstr>
      <vt:lpstr>Office Theme</vt:lpstr>
      <vt:lpstr>FOUR VEDAS OF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VEDAS OF INDIA</dc:title>
  <dc:creator>aishwarya kadam</dc:creator>
  <cp:lastModifiedBy>aishwarya kadam</cp:lastModifiedBy>
  <cp:revision>2</cp:revision>
  <dcterms:created xsi:type="dcterms:W3CDTF">2023-03-13T08:07:23Z</dcterms:created>
  <dcterms:modified xsi:type="dcterms:W3CDTF">2023-04-11T04:21:31Z</dcterms:modified>
</cp:coreProperties>
</file>